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260" r:id="rId2"/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EE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AFD2CC-A1CD-4344-BDE5-27134A0C2C10}" v="44" dt="2026-08-27T14:44:57.6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660"/>
  </p:normalViewPr>
  <p:slideViewPr>
    <p:cSldViewPr snapToGrid="0">
      <p:cViewPr varScale="1">
        <p:scale>
          <a:sx n="41" d="100"/>
          <a:sy n="41" d="100"/>
        </p:scale>
        <p:origin x="48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da Weakley" userId="e0e23785383e5af2" providerId="LiveId" clId="{3B5AEEBD-8197-47EF-BC29-BEF43F1AA3C3}"/>
    <pc:docChg chg="addSld modSld sldOrd">
      <pc:chgData name="Amanda Weakley" userId="e0e23785383e5af2" providerId="LiveId" clId="{3B5AEEBD-8197-47EF-BC29-BEF43F1AA3C3}" dt="2026-08-27T14:44:57.694" v="154"/>
      <pc:docMkLst>
        <pc:docMk/>
      </pc:docMkLst>
      <pc:sldChg chg="modSp">
        <pc:chgData name="Amanda Weakley" userId="e0e23785383e5af2" providerId="LiveId" clId="{3B5AEEBD-8197-47EF-BC29-BEF43F1AA3C3}" dt="2026-08-27T14:44:57.694" v="154"/>
        <pc:sldMkLst>
          <pc:docMk/>
          <pc:sldMk cId="1683816809" sldId="256"/>
        </pc:sldMkLst>
        <pc:spChg chg="mod">
          <ac:chgData name="Amanda Weakley" userId="e0e23785383e5af2" providerId="LiveId" clId="{3B5AEEBD-8197-47EF-BC29-BEF43F1AA3C3}" dt="2026-08-27T14:44:57.694" v="154"/>
          <ac:spMkLst>
            <pc:docMk/>
            <pc:sldMk cId="1683816809" sldId="256"/>
            <ac:spMk id="2" creationId="{54B59B13-CD3C-C39E-3BB3-F0292D4309B6}"/>
          </ac:spMkLst>
        </pc:spChg>
        <pc:spChg chg="mod">
          <ac:chgData name="Amanda Weakley" userId="e0e23785383e5af2" providerId="LiveId" clId="{3B5AEEBD-8197-47EF-BC29-BEF43F1AA3C3}" dt="2026-08-27T14:44:57.694" v="154"/>
          <ac:spMkLst>
            <pc:docMk/>
            <pc:sldMk cId="1683816809" sldId="256"/>
            <ac:spMk id="3" creationId="{6857FC2E-5A54-807C-4B0E-725AE2CCF5C8}"/>
          </ac:spMkLst>
        </pc:spChg>
      </pc:sldChg>
      <pc:sldChg chg="addSp delSp modSp new mod ord setBg modNotesTx">
        <pc:chgData name="Amanda Weakley" userId="e0e23785383e5af2" providerId="LiveId" clId="{3B5AEEBD-8197-47EF-BC29-BEF43F1AA3C3}" dt="2026-08-27T14:44:33.449" v="153" actId="20577"/>
        <pc:sldMkLst>
          <pc:docMk/>
          <pc:sldMk cId="708025928" sldId="260"/>
        </pc:sldMkLst>
        <pc:spChg chg="add del mod">
          <ac:chgData name="Amanda Weakley" userId="e0e23785383e5af2" providerId="LiveId" clId="{3B5AEEBD-8197-47EF-BC29-BEF43F1AA3C3}" dt="2026-08-27T14:40:45.484" v="108"/>
          <ac:spMkLst>
            <pc:docMk/>
            <pc:sldMk cId="708025928" sldId="260"/>
            <ac:spMk id="2" creationId="{CD44F8B0-0EBB-14C7-92BE-1C57D57ACA4F}"/>
          </ac:spMkLst>
        </pc:spChg>
        <pc:spChg chg="add mod">
          <ac:chgData name="Amanda Weakley" userId="e0e23785383e5af2" providerId="LiveId" clId="{3B5AEEBD-8197-47EF-BC29-BEF43F1AA3C3}" dt="2026-08-27T14:44:33.449" v="153" actId="20577"/>
          <ac:spMkLst>
            <pc:docMk/>
            <pc:sldMk cId="708025928" sldId="260"/>
            <ac:spMk id="4" creationId="{35C8D2B5-F8B5-1303-0F43-718DA4C65C6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FDFFA6-A7EA-4FEA-93BA-931D0E49B4CD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DF1BFF-3CC3-451B-A01E-3CF4229BCC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434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F1BFF-3CC3-451B-A01E-3CF4229BCC1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565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ACEA8-5733-2B02-CA97-762F27568E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40CE22-2647-53D8-7983-C1560AE290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E533E6-98B1-448B-639F-EAB58AAA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B6034-A2C5-438B-8545-05A06C66214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14510A-2BA6-1EDB-C0C0-1BC21FF19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C99B46-4306-55B1-FEAD-B1D08D340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18C9B-069C-4AE6-96B8-A5A663A17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05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AD12D-59E4-F514-5A89-5FE57ED3F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71C1D5-41C4-F622-6AEA-9647653338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1F2310-6E95-06CF-A08E-E0A8754DD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B6034-A2C5-438B-8545-05A06C66214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10D54A-EA9D-AA1C-3907-459BF216B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45015-C733-6939-AF9B-E2BF08F37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18C9B-069C-4AE6-96B8-A5A663A17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513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41A3FE-A7C2-234C-7C6E-89A42D2733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4D3A5C-9369-E999-725C-B525A840D6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1DA70F-AF45-4A44-1625-CC50BBC0B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B6034-A2C5-438B-8545-05A06C66214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3A1271-2F81-BA78-A90C-1C1BAA9DB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3835EB-CBC0-4CBB-0CE1-4E5F99C87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18C9B-069C-4AE6-96B8-A5A663A17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824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4FF62-027B-33C0-9EFE-E74F9DF5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4539E-8D43-A1F8-9A08-A0B8CDE84B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33E08D-530A-D3AF-537F-7F5E06DBD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B6034-A2C5-438B-8545-05A06C66214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5F9A06-D5BA-1262-A8B1-1DAB97BDB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41899B-84C5-A807-29E9-9C32C9A83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18C9B-069C-4AE6-96B8-A5A663A17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28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44D18-EBBB-B846-A627-E1C04B07A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0A6652-517B-81AA-01D4-4C824D24A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E6FC8-9778-66DE-511D-FCD404A0B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B6034-A2C5-438B-8545-05A06C66214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8D655F-FA7D-86FE-B361-B08EBC31D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BDB00-6B28-5B6D-A051-9C260EE12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18C9B-069C-4AE6-96B8-A5A663A17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10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8560E-082E-4AC4-C551-B9BC28CF4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17870-2794-B846-205F-EB027F7713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E9468E-97D1-2480-2EF1-6782FDD206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C3D4CE-DEDC-152F-E741-8A599D8CD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B6034-A2C5-438B-8545-05A06C66214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35546C-4E3B-C3D6-D686-28F4CE99D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C83C66-0DC8-71AD-8D75-403270DC7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18C9B-069C-4AE6-96B8-A5A663A17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307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926EC-0F88-313C-94D1-536689EB6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4BC4C7-628D-0C7D-BAF1-A4B2E40077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1278CA-8285-A19A-5B33-FAC93BC831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3133EE-3A66-F09C-0809-BE04F151C9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757CD0-7E4A-F563-AE4B-E0085205BD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A540D6-1360-C189-F40D-71712622E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B6034-A2C5-438B-8545-05A06C66214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F0DCA0-199C-42F6-50C0-75C23E5FD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9130C7-643E-7C55-3F51-B530117C0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18C9B-069C-4AE6-96B8-A5A663A17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859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E778C-A84F-B6AA-2E07-A6829EDA2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BB1D5-5AC0-ED36-187E-C027F3127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B6034-A2C5-438B-8545-05A06C66214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9CF0E0-BE02-2F42-43B6-9564D0908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15485F-234F-E60D-9A6A-D8D6F983C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18C9B-069C-4AE6-96B8-A5A663A17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09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6A0083-BCFF-BC11-4861-4942B917C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B6034-A2C5-438B-8545-05A06C66214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2216E9-6313-6C66-1B86-DF03430C1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F94B7B-063F-9162-5DCF-080603F86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18C9B-069C-4AE6-96B8-A5A663A17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416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C3BD3-41AE-B449-E489-AFEBB7C84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B842E-7BA5-D79A-68AE-135A5D096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14EFE6-0A37-1636-FE1C-E5ECA5771A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08D8B-29BE-7EAB-0287-EFC6CB4DF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B6034-A2C5-438B-8545-05A06C66214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DBE3D2-B88F-6DAB-1160-3AF0D3108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93B49-4258-5521-1337-6F4CD31C3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18C9B-069C-4AE6-96B8-A5A663A17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78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0E6C0-4840-AFE9-FE2C-C056C1B67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9B722D-3AC9-326E-8CF5-F2624E0C9E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75DBC1-4FE9-8FCD-EF01-AD65666934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2C5CB2-D8ED-B1B0-ED74-F857BA9AF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B6034-A2C5-438B-8545-05A06C66214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BFA50C-1C80-6030-7409-9E4AC0D81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0A9539-9628-C01F-5D42-FA1ABF5AF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418C9B-069C-4AE6-96B8-A5A663A17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340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0305B5-E25D-7A9C-14F4-B7008DF96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426D0F-D601-51D4-660F-A7869A918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A5B2D-A839-B713-D3E3-9437836DE1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6B6034-A2C5-438B-8545-05A06C662142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E5C8D3-7CD0-5E04-57AA-91BDF76D4E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68F073-EBAC-B5EC-3A78-1636AFE3A0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418C9B-069C-4AE6-96B8-A5A663A17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910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5C8D2B5-F8B5-1303-0F43-718DA4C65C68}"/>
              </a:ext>
            </a:extLst>
          </p:cNvPr>
          <p:cNvSpPr txBox="1"/>
          <p:nvPr/>
        </p:nvSpPr>
        <p:spPr>
          <a:xfrm>
            <a:off x="513347" y="1331495"/>
            <a:ext cx="1119738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Rappahannock County Library Board of Trustees Meeting </a:t>
            </a:r>
          </a:p>
          <a:p>
            <a:pPr algn="ctr"/>
            <a:endParaRPr lang="en-US" sz="3200" b="1" dirty="0"/>
          </a:p>
          <a:p>
            <a:pPr algn="ctr"/>
            <a:r>
              <a:rPr lang="en-US" sz="3200" b="1" dirty="0"/>
              <a:t>August 27, 2026</a:t>
            </a:r>
          </a:p>
        </p:txBody>
      </p:sp>
    </p:spTree>
    <p:extLst>
      <p:ext uri="{BB962C8B-B14F-4D97-AF65-F5344CB8AC3E}">
        <p14:creationId xmlns:p14="http://schemas.microsoft.com/office/powerpoint/2010/main" val="708025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59B13-CD3C-C39E-3BB3-F0292D4309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57FC2E-5A54-807C-4B0E-725AE2CCF5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2F03469-1E65-5316-E946-BD2266A1B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89" t="14503" r="14666" b="12047"/>
          <a:stretch>
            <a:fillRect/>
          </a:stretch>
        </p:blipFill>
        <p:spPr>
          <a:xfrm>
            <a:off x="882316" y="112295"/>
            <a:ext cx="10427367" cy="659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816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EE5921-A8D7-C6B6-82AA-A997988AE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2" t="14970" r="13928" b="11813"/>
          <a:stretch>
            <a:fillRect/>
          </a:stretch>
        </p:blipFill>
        <p:spPr>
          <a:xfrm>
            <a:off x="818147" y="78151"/>
            <a:ext cx="10555705" cy="670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11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879647-50B7-F961-B813-7E1479A7F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7" t="15672" r="15090" b="12398"/>
          <a:stretch>
            <a:fillRect/>
          </a:stretch>
        </p:blipFill>
        <p:spPr>
          <a:xfrm>
            <a:off x="649705" y="214796"/>
            <a:ext cx="10892590" cy="642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716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FBD7D1-AB53-B07E-2E61-782C1F5DF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1" t="14971" r="15801" b="13217"/>
          <a:stretch>
            <a:fillRect/>
          </a:stretch>
        </p:blipFill>
        <p:spPr>
          <a:xfrm>
            <a:off x="433137" y="202351"/>
            <a:ext cx="11277600" cy="658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342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12</Words>
  <Application>Microsoft Office PowerPoint</Application>
  <PresentationFormat>Widescreen</PresentationFormat>
  <Paragraphs>4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Amanda Weakley</dc:creator>
  <cp:lastModifiedBy>Amanda Weakley</cp:lastModifiedBy>
  <cp:revision>1</cp:revision>
  <dcterms:created xsi:type="dcterms:W3CDTF">2026-08-26T12:43:47Z</dcterms:created>
  <dcterms:modified xsi:type="dcterms:W3CDTF">2026-08-27T14:45:08Z</dcterms:modified>
</cp:coreProperties>
</file>